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redný štýl 2 - zvýrazneni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150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á sním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k-SK"/>
              <a:t>Kliknutím upravte štýl predlohy podnadpisu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423251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z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8884752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Z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3723817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4750123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Hlavička sekc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643773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803778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0961652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Len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8326366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7711960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5870070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ok s p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sk-SK"/>
              <a:t>Kliknutím na ikonu pridáte obrázok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k-SK"/>
              <a:t>Kliknite sem a upravte štýly predlohy textu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850222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k-SK"/>
              <a:t>Kliknutím upravte štýl predlohy nadpisu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k-SK"/>
              <a:t>Kliknite sem a upravte štýly predlohy textu</a:t>
            </a:r>
          </a:p>
          <a:p>
            <a:pPr lvl="1"/>
            <a:r>
              <a:rPr lang="sk-SK"/>
              <a:t>Druhá úroveň</a:t>
            </a:r>
          </a:p>
          <a:p>
            <a:pPr lvl="2"/>
            <a:r>
              <a:rPr lang="sk-SK"/>
              <a:t>Tretia úroveň</a:t>
            </a:r>
          </a:p>
          <a:p>
            <a:pPr lvl="3"/>
            <a:r>
              <a:rPr lang="sk-SK"/>
              <a:t>Štvrtá úroveň</a:t>
            </a:r>
          </a:p>
          <a:p>
            <a:pPr lvl="4"/>
            <a:r>
              <a:rPr lang="sk-SK"/>
              <a:t>Piata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E245D2-2222-4814-8AA1-4450B3845F99}" type="datetimeFigureOut">
              <a:rPr lang="sk-SK" smtClean="0"/>
              <a:t>6. 11. 2019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72EC21-C3CF-4C6E-B925-D69BF0690B21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1272457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1321E966-F83B-4A44-9E76-3308EBC2D7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B7948999-3247-47A1-95A4-EF4A9666A8A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k-SK"/>
          </a:p>
        </p:txBody>
      </p:sp>
      <p:graphicFrame>
        <p:nvGraphicFramePr>
          <p:cNvPr id="4" name="Tabuľka 3">
            <a:extLst>
              <a:ext uri="{FF2B5EF4-FFF2-40B4-BE49-F238E27FC236}">
                <a16:creationId xmlns:a16="http://schemas.microsoft.com/office/drawing/2014/main" id="{9C9B3C2C-553D-4739-82F6-7FB024897A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9846172"/>
              </p:ext>
            </p:extLst>
          </p:nvPr>
        </p:nvGraphicFramePr>
        <p:xfrm>
          <a:off x="508932" y="673100"/>
          <a:ext cx="247755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5850">
                  <a:extLst>
                    <a:ext uri="{9D8B030D-6E8A-4147-A177-3AD203B41FA5}">
                      <a16:colId xmlns:a16="http://schemas.microsoft.com/office/drawing/2014/main" val="2343707107"/>
                    </a:ext>
                  </a:extLst>
                </a:gridCol>
                <a:gridCol w="825850">
                  <a:extLst>
                    <a:ext uri="{9D8B030D-6E8A-4147-A177-3AD203B41FA5}">
                      <a16:colId xmlns:a16="http://schemas.microsoft.com/office/drawing/2014/main" val="4051551383"/>
                    </a:ext>
                  </a:extLst>
                </a:gridCol>
                <a:gridCol w="825850">
                  <a:extLst>
                    <a:ext uri="{9D8B030D-6E8A-4147-A177-3AD203B41FA5}">
                      <a16:colId xmlns:a16="http://schemas.microsoft.com/office/drawing/2014/main" val="426746759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A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B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Y</a:t>
                      </a:r>
                      <a:endParaRPr lang="sk-SK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7015303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0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0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</a:t>
                      </a:r>
                      <a:endParaRPr lang="sk-SK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6418729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0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0</a:t>
                      </a:r>
                      <a:endParaRPr lang="sk-SK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483242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1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0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</a:t>
                      </a:r>
                      <a:endParaRPr lang="sk-SK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264104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1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</a:t>
                      </a:r>
                      <a:endParaRPr lang="sk-SK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0</a:t>
                      </a:r>
                      <a:endParaRPr lang="sk-SK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44895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40387365"/>
      </p:ext>
    </p:extLst>
  </p:cSld>
  <p:clrMapOvr>
    <a:masterClrMapping/>
  </p:clrMapOvr>
</p:sld>
</file>

<file path=ppt/theme/theme1.xml><?xml version="1.0" encoding="utf-8"?>
<a:theme xmlns:a="http://schemas.openxmlformats.org/drawingml/2006/main" name="Motív balíka Office">
  <a:themeElements>
    <a:clrScheme name="Motív balíka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tív balíka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tív balíka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15</Words>
  <Application>Microsoft Office PowerPoint</Application>
  <PresentationFormat>Prezentácia na obrazovke (4:3)</PresentationFormat>
  <Paragraphs>15</Paragraphs>
  <Slides>1</Slides>
  <Notes>0</Notes>
  <HiddenSlides>0</HiddenSlides>
  <MMClips>0</MMClips>
  <ScaleCrop>false</ScaleCrop>
  <HeadingPairs>
    <vt:vector size="6" baseType="variant">
      <vt:variant>
        <vt:lpstr>Použité písma</vt:lpstr>
      </vt:variant>
      <vt:variant>
        <vt:i4>3</vt:i4>
      </vt:variant>
      <vt:variant>
        <vt:lpstr>Motív</vt:lpstr>
      </vt:variant>
      <vt:variant>
        <vt:i4>1</vt:i4>
      </vt:variant>
      <vt:variant>
        <vt:lpstr>Nadpisy snímok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Motív balíka Office</vt:lpstr>
      <vt:lpstr>Prezentácia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Prezentácia programu PowerPoint</dc:title>
  <dc:creator>Ján Šaliga</dc:creator>
  <cp:lastModifiedBy>Ján Šaliga</cp:lastModifiedBy>
  <cp:revision>1</cp:revision>
  <dcterms:created xsi:type="dcterms:W3CDTF">2019-11-06T08:54:26Z</dcterms:created>
  <dcterms:modified xsi:type="dcterms:W3CDTF">2019-11-06T08:56:54Z</dcterms:modified>
</cp:coreProperties>
</file>

<file path=docProps/thumbnail.jpeg>
</file>